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8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46D3E2-E773-440D-9DD6-8EFFDFDD93DE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6CA54-9629-43E1-B9B3-8020B425A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D8C89-4016-47CD-A2A3-9F75FE8E39D7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4D4EC-40E5-495A-876F-2A826F253C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48;&#1085;&#1089;&#1090;&#1088;&#1091;&#1082;&#1094;&#1080;&#1103;%20&#1087;&#1086;%20&#1089;&#1086;&#1079;&#1076;&#1072;&#1085;&#1080;&#1102;%20&#1085;&#1086;&#1074;&#1086;&#1075;&#1086;%20&#1082;&#1091;&#1088;&#1089;&#1072;%20&#1085;&#1072;%20&#1086;&#1073;&#1088;&#1072;&#1079;&#1086;&#1074;&#1072;&#1090;&#1077;&#1083;&#1100;&#1085;&#1086;&#1084;%20&#1087;&#1086;&#1088;&#1090;&#1072;&#1083;&#1077;.doc" TargetMode="External"/><Relationship Id="rId2" Type="http://schemas.openxmlformats.org/officeDocument/2006/relationships/hyperlink" Target="&#1048;&#1085;&#1089;&#1090;&#1088;&#1091;&#1082;&#1094;&#1080;&#1103;_&#1087;&#1077;&#1088;&#1077;&#1080;&#1084;&#1077;&#1085;&#1086;&#1074;&#1072;&#1085;&#1080;&#1077;%20&#1082;&#1091;&#1088;&#1089;&#1072;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48;&#1085;&#1089;&#1090;&#1088;&#1091;&#1082;&#1094;&#1080;&#1103;_&#1087;&#1077;&#1088;&#1077;&#1080;&#1084;&#1077;&#1085;&#1086;&#1074;&#1072;&#1085;&#1080;&#1077;%20&#1101;&#1083;&#1077;&#1084;&#1077;&#1085;&#1090;&#1086;&#1074;%20&#1080;%20&#1082;&#1086;&#1088;&#1088;&#1077;&#1082;&#1090;&#1080;&#1088;&#1086;&#1074;&#1082;&#1072;%20&#1073;&#1072;&#1083;&#1083;&#1086;&#1074;.docx" TargetMode="External"/><Relationship Id="rId5" Type="http://schemas.openxmlformats.org/officeDocument/2006/relationships/hyperlink" Target="&#1048;&#1085;&#1089;&#1090;&#1088;&#1091;&#1082;&#1094;&#1080;&#1103;_&#1087;&#1086;&#1076;&#1082;&#1083;&#1102;&#1095;&#1077;&#1085;&#1080;&#1077;%20&#1056;&#1059;&#1055;%20&#1080;&#1058;&#1050;&#1044;%20&#1085;&#1072;%20&#1087;&#1086;&#1088;&#1090;&#1072;&#1083;&#1077;.doc" TargetMode="External"/><Relationship Id="rId4" Type="http://schemas.openxmlformats.org/officeDocument/2006/relationships/hyperlink" Target="mailto:ipc@omgpu.ru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Автоматизация ведения БРС </a:t>
            </a:r>
            <a:br>
              <a:rPr lang="ru-RU" dirty="0" smtClean="0"/>
            </a:br>
            <a:r>
              <a:rPr lang="ru-RU" dirty="0" smtClean="0"/>
              <a:t>на образовательном портале </a:t>
            </a:r>
            <a:r>
              <a:rPr lang="ru-RU" dirty="0" err="1" smtClean="0"/>
              <a:t>ОмГПУ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Актуальные задачи 2 семестра,</a:t>
            </a:r>
          </a:p>
          <a:p>
            <a:r>
              <a:rPr lang="ru-RU" dirty="0" smtClean="0"/>
              <a:t>30-31января 2012 г.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первостепенной важности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Проверить список дисциплин на портале по </a:t>
            </a:r>
            <a:r>
              <a:rPr lang="ru-RU" sz="2800" u="sng" dirty="0" smtClean="0"/>
              <a:t>всем профилям</a:t>
            </a:r>
            <a:r>
              <a:rPr lang="ru-RU" sz="2800" dirty="0" smtClean="0"/>
              <a:t>, где кафедра ведет дисциплины</a:t>
            </a:r>
          </a:p>
          <a:p>
            <a:pPr lvl="1"/>
            <a:r>
              <a:rPr lang="ru-RU" sz="2400" dirty="0" smtClean="0"/>
              <a:t>Неправильное название дисциплины на портале - Переименовать дисциплины (</a:t>
            </a:r>
            <a:r>
              <a:rPr lang="ru-RU" sz="2400" b="1" dirty="0" err="1" smtClean="0"/>
              <a:t>Название+</a:t>
            </a:r>
            <a:r>
              <a:rPr lang="ru-RU" sz="2400" b="1" dirty="0" smtClean="0"/>
              <a:t> (2 сем)</a:t>
            </a:r>
            <a:r>
              <a:rPr lang="ru-RU" sz="2400" dirty="0" smtClean="0"/>
              <a:t>) – см. </a:t>
            </a:r>
            <a:r>
              <a:rPr lang="ru-RU" sz="2400" dirty="0" smtClean="0">
                <a:hlinkClick r:id="rId2" action="ppaction://hlinkfile"/>
              </a:rPr>
              <a:t>инструкция 1</a:t>
            </a:r>
            <a:r>
              <a:rPr lang="ru-RU" sz="2400" dirty="0" smtClean="0"/>
              <a:t>**</a:t>
            </a:r>
          </a:p>
          <a:p>
            <a:pPr lvl="1"/>
            <a:r>
              <a:rPr lang="ru-RU" sz="2400" dirty="0" smtClean="0"/>
              <a:t>Дисциплина отсутствует на портале – Создать новый курс на портале* + Создать элементы для электронного журнала**. См. </a:t>
            </a:r>
            <a:r>
              <a:rPr lang="ru-RU" sz="2400" dirty="0" smtClean="0">
                <a:hlinkClick r:id="rId3" action="ppaction://hlinkfile"/>
              </a:rPr>
              <a:t>инструкция 2</a:t>
            </a:r>
            <a:r>
              <a:rPr lang="ru-RU" sz="2400" dirty="0" smtClean="0"/>
              <a:t>. Если не умеете - подать заявку на создание журнала в курсе в отдел ИМПО (</a:t>
            </a:r>
            <a:r>
              <a:rPr lang="en-US" sz="2400" dirty="0" smtClean="0">
                <a:hlinkClick r:id="rId4"/>
              </a:rPr>
              <a:t>ipc@omgpu.ru</a:t>
            </a:r>
            <a:r>
              <a:rPr lang="ru-RU" sz="2400" dirty="0" smtClean="0"/>
              <a:t>). В этом случае обязательно указать </a:t>
            </a:r>
            <a:r>
              <a:rPr lang="ru-RU" sz="2400" i="1" dirty="0" smtClean="0"/>
              <a:t>направление</a:t>
            </a:r>
            <a:r>
              <a:rPr lang="en-US" sz="2400" i="1" dirty="0" smtClean="0"/>
              <a:t>/</a:t>
            </a:r>
            <a:r>
              <a:rPr lang="ru-RU" sz="2400" i="1" dirty="0" smtClean="0"/>
              <a:t> профиль</a:t>
            </a:r>
            <a:r>
              <a:rPr lang="en-US" sz="2400" i="1" dirty="0" smtClean="0"/>
              <a:t>/</a:t>
            </a:r>
            <a:r>
              <a:rPr lang="ru-RU" sz="2400" i="1" dirty="0" smtClean="0"/>
              <a:t> название дисциплины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2. Проконсультировать преподавателей</a:t>
            </a:r>
            <a:r>
              <a:rPr lang="en-US" sz="2800" dirty="0" smtClean="0"/>
              <a:t>/</a:t>
            </a:r>
            <a:r>
              <a:rPr lang="ru-RU" sz="2800" dirty="0" smtClean="0"/>
              <a:t>выложить РУП и ТКД</a:t>
            </a:r>
            <a:r>
              <a:rPr lang="en-US" sz="2800" dirty="0" smtClean="0"/>
              <a:t> – </a:t>
            </a:r>
            <a:r>
              <a:rPr lang="ru-RU" sz="2800" dirty="0" smtClean="0"/>
              <a:t>см. </a:t>
            </a:r>
            <a:r>
              <a:rPr lang="ru-RU" sz="2800" dirty="0" smtClean="0">
                <a:hlinkClick r:id="rId5" action="ppaction://hlinkfile"/>
              </a:rPr>
              <a:t>инструкция 3</a:t>
            </a:r>
            <a:r>
              <a:rPr lang="ru-RU" sz="2800" dirty="0" smtClean="0"/>
              <a:t>**</a:t>
            </a:r>
          </a:p>
          <a:p>
            <a:pPr>
              <a:buNone/>
            </a:pPr>
            <a:r>
              <a:rPr lang="ru-RU" sz="2800" dirty="0" smtClean="0"/>
              <a:t>3. Привести элементы в курсе на портале в соответствие с элементами оценивания в ТКД. – см. </a:t>
            </a:r>
            <a:r>
              <a:rPr lang="ru-RU" sz="2800" dirty="0" smtClean="0">
                <a:hlinkClick r:id="rId6" action="ppaction://hlinkfile"/>
              </a:rPr>
              <a:t>инструкция 4</a:t>
            </a:r>
            <a:r>
              <a:rPr lang="ru-RU" sz="2800" dirty="0" smtClean="0"/>
              <a:t> (переименование элементов и корректировка баллов)**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00034" y="6356350"/>
            <a:ext cx="8429684" cy="365125"/>
          </a:xfrm>
        </p:spPr>
        <p:txBody>
          <a:bodyPr/>
          <a:lstStyle/>
          <a:p>
            <a:pPr algn="l"/>
            <a:r>
              <a:rPr lang="ru-RU" dirty="0" smtClean="0"/>
              <a:t>* - выполнить это действие могут только модераторы кафедры.</a:t>
            </a:r>
          </a:p>
          <a:p>
            <a:pPr algn="l"/>
            <a:r>
              <a:rPr lang="ru-RU" dirty="0" smtClean="0"/>
              <a:t>**- выполнить это действие могут и модераторы, и преподаватели, то есть у них есть соответствующие права.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173</Words>
  <Application>Microsoft Office PowerPoint</Application>
  <PresentationFormat>Экран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Автоматизация ведения БРС  на образовательном портале ОмГПУ</vt:lpstr>
      <vt:lpstr>Задачи первостепенной важности</vt:lpstr>
    </vt:vector>
  </TitlesOfParts>
  <Company>ГОУ ОмГПУ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ведения БРС  на образовательном портале ОмГПУ</dc:title>
  <dc:creator>Пользователь</dc:creator>
  <cp:lastModifiedBy>Пользователь</cp:lastModifiedBy>
  <cp:revision>7</cp:revision>
  <dcterms:created xsi:type="dcterms:W3CDTF">2012-01-30T02:52:19Z</dcterms:created>
  <dcterms:modified xsi:type="dcterms:W3CDTF">2012-01-30T05:11:59Z</dcterms:modified>
</cp:coreProperties>
</file>